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D177">
            <a:alpha val="5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  <a:solidFill>
            <a:srgbClr val="00B050"/>
          </a:solidFill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ОКРУЖАЮЩИЙ МИР 2 класс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548680"/>
            <a:ext cx="9144000" cy="548680"/>
          </a:xfrm>
          <a:prstGeom prst="rect">
            <a:avLst/>
          </a:prstGeom>
          <a:solidFill>
            <a:srgbClr val="FFFFCC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Погода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23528" y="1268760"/>
            <a:ext cx="6624736" cy="720080"/>
          </a:xfrm>
        </p:spPr>
        <p:txBody>
          <a:bodyPr>
            <a:noAutofit/>
          </a:bodyPr>
          <a:lstStyle/>
          <a:p>
            <a:pPr marL="1588" indent="-1588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Погода – это сочетание температуры воздуха, облачности, осадков, ветра.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59555" y="5301208"/>
            <a:ext cx="32014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 погоды </a:t>
            </a:r>
            <a:r>
              <a:rPr lang="ru-RU" sz="1400" dirty="0" smtClean="0"/>
              <a:t>необходим представителям очень многих профессий: капитанам </a:t>
            </a:r>
            <a:r>
              <a:rPr lang="ru-RU" sz="1400" dirty="0"/>
              <a:t>кораблей, </a:t>
            </a:r>
            <a:r>
              <a:rPr lang="ru-RU" sz="1400" dirty="0" smtClean="0"/>
              <a:t>летчикам, строителям, работникам сельского хозяйства</a:t>
            </a:r>
            <a:r>
              <a:rPr lang="ru-RU" sz="1400" dirty="0"/>
              <a:t>. От погоды зависит </a:t>
            </a:r>
            <a:r>
              <a:rPr lang="ru-RU" sz="1400" dirty="0" smtClean="0"/>
              <a:t>время: </a:t>
            </a:r>
            <a:r>
              <a:rPr lang="ru-RU" sz="1400" dirty="0"/>
              <a:t>уборки урожая, сенокоса.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4067718"/>
            <a:ext cx="37444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Погода - зависит </a:t>
            </a:r>
            <a:r>
              <a:rPr lang="ru-RU" sz="1400" dirty="0"/>
              <a:t>от передвижения огромных масс воздуха и от разницы в атмосферном давлении, температуре и влажности. А различия эти возникают потому, что Солнце не одинаково нагревает воздух на севере и на юге, вблизи морей и в глубине материков. Влияют на погоду и горы. 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52120" y="1765685"/>
            <a:ext cx="3456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Погоду </a:t>
            </a:r>
            <a:r>
              <a:rPr lang="ru-RU" sz="1400"/>
              <a:t>можно </a:t>
            </a:r>
            <a:r>
              <a:rPr lang="ru-RU" sz="1400" smtClean="0"/>
              <a:t>прогнозировать </a:t>
            </a:r>
            <a:r>
              <a:rPr lang="ru-RU" sz="1400" dirty="0"/>
              <a:t>не только на один-два дня вперед, но и на недели и даже месяцы. Этим занимается наука метеорология. 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53" y="1844824"/>
            <a:ext cx="3238253" cy="2115616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23528" y="3696556"/>
            <a:ext cx="3006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Ветер – это движение воздуха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555" y="2763355"/>
            <a:ext cx="3201418" cy="24019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563" y="1844824"/>
            <a:ext cx="1413994" cy="475695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67544" y="5820894"/>
            <a:ext cx="34978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Один из первых термометров похожий на современный почти 300 лет назад создал немецкий физик Габриэль Фаренгейт.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6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9015</TotalTime>
  <Words>142</Words>
  <Application>Microsoft Office PowerPoint</Application>
  <PresentationFormat>Экран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2_Тема Office</vt:lpstr>
      <vt:lpstr>ОКРУЖАЮЩИЙ МИР 2 класс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днс</dc:creator>
  <cp:lastModifiedBy>Vikenty Abramyan</cp:lastModifiedBy>
  <cp:revision>253</cp:revision>
  <dcterms:created xsi:type="dcterms:W3CDTF">2016-11-06T06:52:26Z</dcterms:created>
  <dcterms:modified xsi:type="dcterms:W3CDTF">2016-12-26T18:16:59Z</dcterms:modified>
</cp:coreProperties>
</file>