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9" r:id="rId3"/>
    <p:sldId id="260" r:id="rId4"/>
    <p:sldId id="263" r:id="rId5"/>
    <p:sldId id="262" r:id="rId6"/>
    <p:sldId id="27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6F6F4-8357-40BC-A84B-ABA2509769C4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A04AA-9CC8-46C9-95B7-D4FE0A5CB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51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698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082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035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86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926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923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5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301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521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300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136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840D9-833E-4F6B-A766-BBB81F4CACD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733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163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201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25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34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08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8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8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985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063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42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25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A9F33-BFB3-4215-BC11-5CBADF25600E}" type="datetimeFigureOut">
              <a:rPr lang="ru-RU" smtClean="0"/>
              <a:t>30.12.2016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0B16E-E285-47FD-98EB-EF02347FCF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pokerfederation.ru/full.php?jsrvk=yuheneqe/picture63150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2"/>
          <a:stretch/>
        </p:blipFill>
        <p:spPr bwMode="auto">
          <a:xfrm>
            <a:off x="0" y="-42203"/>
            <a:ext cx="12192000" cy="690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25527" y="775125"/>
            <a:ext cx="9138270" cy="26256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8800" b="1" spc="3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МЕДИА-АЗБУКА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828" y="4533387"/>
            <a:ext cx="2063614" cy="192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pic>
        <p:nvPicPr>
          <p:cNvPr id="6146" name="Picture 2" descr="http://vsdn.ru/images/data/mus/images/711/00kuingi_BerezovayaRosch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855" y="1505400"/>
            <a:ext cx="8189644" cy="43836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Б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904935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В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0" name="Picture 2" descr="http://cultobzor.ru/wp-content/uploads/2013/01/ayvazovsky-15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45" y="1275612"/>
            <a:ext cx="6836899" cy="52216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159559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Г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42" name="Picture 2" descr="http://foneyes.ru/img/picture/Apr/09/95064cfc2dbfd2f724abde1bf95b0254/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978" y="944274"/>
            <a:ext cx="5486400" cy="576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77986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Ж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8" name="Picture 2" descr="http://pngimg.com/upload/Acorn_PNG74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935" y="1394318"/>
            <a:ext cx="6759066" cy="447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644135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З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9458" name="Picture 2" descr="http://koi.tspu.ru/koi_books/romanova/images/34.%CA%F3%E8%ED%E4%E6%E8.%20%CA%F0%E0%F1%ED%FB%E9%20%E7%E0%EA%E0%F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806" y="1275612"/>
            <a:ext cx="6778911" cy="4965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364826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К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290" name="Picture 2" descr="http://xn----8sbnaajzet6bnl2hh.xn--p1ai/d/1012702/d/142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38" y="1477106"/>
            <a:ext cx="6334066" cy="50672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005133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М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314" name="Picture 2" descr="http://www.playcast.ru/uploads/2012/01/16/300863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020" y="1496183"/>
            <a:ext cx="6971125" cy="50734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329879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108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О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338" name="Picture 2" descr="http://boombob.ru/img/picture/Nov/08/11af020957bfb74b3160ffce53122de5/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" t="5396" r="2344" b="5112"/>
          <a:stretch/>
        </p:blipFill>
        <p:spPr bwMode="auto">
          <a:xfrm>
            <a:off x="2733025" y="1923684"/>
            <a:ext cx="8958305" cy="37900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39363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0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П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362" name="Picture 2" descr="http://www.artscroll.ru/Images/2008/m/Makovskiy%20Konstantin%20Egorovich/00004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787" y="1572078"/>
            <a:ext cx="8102992" cy="48698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620064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0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Р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388" name="Picture 4" descr="http://steshka.ru/wp-content/uploads/2013/02/vesnakartinki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57" y="943055"/>
            <a:ext cx="3934216" cy="5668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169230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0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Т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410" name="Picture 2" descr="http://y9-1.ru/wp-content/uploads/2016/05/xudozhnik_Valerij_Artamonov_2_04-768x6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14" y="1420837"/>
            <a:ext cx="6308853" cy="5043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386260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http://www.sawyoo.com/postpic/2014/02/notepad-powerpoint-template_42918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7"/>
          <a:stretch/>
        </p:blipFill>
        <p:spPr bwMode="auto">
          <a:xfrm>
            <a:off x="0" y="0"/>
            <a:ext cx="12192000" cy="685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473289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493508" y="5143512"/>
            <a:ext cx="14446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1116232" y="5143512"/>
            <a:ext cx="81464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0" y="1275612"/>
            <a:ext cx="2232248" cy="12961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У</a:t>
            </a:r>
            <a:endParaRPr lang="ru-RU" sz="72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8434" name="Picture 2" descr="http://f4.mylove.ru/77uSZ1kYp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" b="11888"/>
          <a:stretch/>
        </p:blipFill>
        <p:spPr bwMode="auto">
          <a:xfrm>
            <a:off x="3792147" y="1444425"/>
            <a:ext cx="7134067" cy="5111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082069"/>
      </p:ext>
    </p:extLst>
  </p:cSld>
  <p:clrMapOvr>
    <a:masterClrMapping/>
  </p:clrMapOvr>
  <p:transition advClick="0" advTm="0">
    <p:sndAc>
      <p:stSnd>
        <p:snd r:embed="rId3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pokerfederation.ru/full.php?jsrvk=yuheneqe/picture63150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2"/>
          <a:stretch/>
        </p:blipFill>
        <p:spPr bwMode="auto">
          <a:xfrm>
            <a:off x="0" y="-42203"/>
            <a:ext cx="12192000" cy="690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425527" y="775125"/>
            <a:ext cx="9138270" cy="26256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8800" b="1" spc="300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МЕДИА-АЗБУКА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828" y="4533387"/>
            <a:ext cx="2063614" cy="192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3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206</Words>
  <Application>Microsoft Office PowerPoint</Application>
  <PresentationFormat>Широкоэкранный</PresentationFormat>
  <Paragraphs>206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Б</vt:lpstr>
      <vt:lpstr>В</vt:lpstr>
      <vt:lpstr>Г</vt:lpstr>
      <vt:lpstr>Ж</vt:lpstr>
      <vt:lpstr>З</vt:lpstr>
      <vt:lpstr>К</vt:lpstr>
      <vt:lpstr>М</vt:lpstr>
      <vt:lpstr>О</vt:lpstr>
      <vt:lpstr>П</vt:lpstr>
      <vt:lpstr>Р</vt:lpstr>
      <vt:lpstr>Т</vt:lpstr>
      <vt:lpstr>У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Vikenty Abramyan</cp:lastModifiedBy>
  <cp:revision>8</cp:revision>
  <dcterms:created xsi:type="dcterms:W3CDTF">2016-12-27T06:43:03Z</dcterms:created>
  <dcterms:modified xsi:type="dcterms:W3CDTF">2016-12-30T07:15:10Z</dcterms:modified>
</cp:coreProperties>
</file>